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778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440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313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4377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8000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09572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973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35157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8866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028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679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525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8073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196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637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2980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914489CA-65E4-4328-9FA2-3502795FFB1D}" type="datetimeFigureOut">
              <a:rPr lang="el-GR" smtClean="0"/>
              <a:t>27/6/2022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7AB9A70-F9E4-4F10-BCF8-D26D7179FEA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658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1969" TargetMode="External"/><Relationship Id="rId2" Type="http://schemas.openxmlformats.org/officeDocument/2006/relationships/hyperlink" Target="https://el.wikipedia.org/wiki/195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el.wikipedia.org/wiki/195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B6F7BB-BA0B-4E93-AE26-ED5F57966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Δημότες της Κηφισιάς</a:t>
            </a:r>
          </a:p>
        </p:txBody>
      </p:sp>
    </p:spTree>
    <p:extLst>
      <p:ext uri="{BB962C8B-B14F-4D97-AF65-F5344CB8AC3E}">
        <p14:creationId xmlns:p14="http://schemas.microsoft.com/office/powerpoint/2010/main" val="8178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761469-4BA0-4E56-AFF4-669559BBF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ΑΔΕΛΦΟΙ ΒΑΡΣΟΙ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56643F-CE5D-4C58-B62C-F32273CD8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024" y="2241177"/>
            <a:ext cx="11250705" cy="231197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Ο Βασίλειος Χ. Βάρσος είναι ο ιδρυτής του Ζαχαροπλαστείου </a:t>
            </a:r>
            <a:r>
              <a:rPr lang="en-US" dirty="0"/>
              <a:t>“</a:t>
            </a:r>
            <a:r>
              <a:rPr lang="el-GR" dirty="0"/>
              <a:t>ΒΑΡΣΟΣ</a:t>
            </a:r>
            <a:r>
              <a:rPr lang="en-US" dirty="0"/>
              <a:t>”</a:t>
            </a:r>
            <a:r>
              <a:rPr lang="el-GR" dirty="0"/>
              <a:t>. </a:t>
            </a:r>
          </a:p>
          <a:p>
            <a:r>
              <a:rPr lang="el-GR" dirty="0"/>
              <a:t>Έφυγε από την </a:t>
            </a:r>
            <a:r>
              <a:rPr lang="el-GR" dirty="0" err="1"/>
              <a:t>Καστριώτισσα</a:t>
            </a:r>
            <a:r>
              <a:rPr lang="el-GR" dirty="0"/>
              <a:t>, με τον αδελφό του και ήρθαν στην Αθήνα(1890). Στην ηλικία των 16, άνοιξε ένα κατάστημα παραγωγής γάλακτος στην γωνία των οδών Πανεπιστημίου και Σανταρόζα στην Αθήνα ( 1892). </a:t>
            </a:r>
          </a:p>
          <a:p>
            <a:r>
              <a:rPr lang="el-GR" dirty="0"/>
              <a:t>Το 1922 αποφασίστηκε να μεταφερθεί η επιχείρηση στο κέντρο της Κηφισιάς, γιατί εκείνη την εποχή οι κάτοικοι της είχαν την μεγαλύτερη αγοραστική δύναμη. </a:t>
            </a:r>
          </a:p>
          <a:p>
            <a:r>
              <a:rPr lang="el-GR" dirty="0"/>
              <a:t>Το 1965, ο Γιώργος και ο Βασίλης Βάρσος ανέλαβαν την διαχείριση και η ανάπτυξη της εταιρείας συνεχίστηκε</a:t>
            </a:r>
          </a:p>
          <a:p>
            <a:endParaRPr lang="el-GR" dirty="0"/>
          </a:p>
        </p:txBody>
      </p:sp>
      <p:pic>
        <p:nvPicPr>
          <p:cNvPr id="4" name="Picture 2" descr="έφυγε ο Βασίλης Βάρσος - η άγνωστη ιστορία για το βράδυ που το ζαχαροπλαστείο μετατράπηκε σε… πολιτικό γραφείο">
            <a:extLst>
              <a:ext uri="{FF2B5EF4-FFF2-40B4-BE49-F238E27FC236}">
                <a16:creationId xmlns:a16="http://schemas.microsoft.com/office/drawing/2014/main" id="{9AD0CAF8-DE92-4815-AB7C-8EFB648EE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778" y="4885764"/>
            <a:ext cx="2312893" cy="1900517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Ορθογώνιο: Στρογγύλεμα γωνιών 4">
            <a:extLst>
              <a:ext uri="{FF2B5EF4-FFF2-40B4-BE49-F238E27FC236}">
                <a16:creationId xmlns:a16="http://schemas.microsoft.com/office/drawing/2014/main" id="{099F1343-CAA9-4293-949A-71D431899017}"/>
              </a:ext>
            </a:extLst>
          </p:cNvPr>
          <p:cNvSpPr/>
          <p:nvPr/>
        </p:nvSpPr>
        <p:spPr>
          <a:xfrm>
            <a:off x="1" y="4553146"/>
            <a:ext cx="2088776" cy="2304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ΒΑΣΙΛΗΣ ΒΑΡΣΟΣ :</a:t>
            </a:r>
          </a:p>
          <a:p>
            <a:pPr algn="ctr"/>
            <a:r>
              <a:rPr lang="el-GR" dirty="0"/>
              <a:t>Ο μεγαλύτερος αδελφός, ήταν υποψήφιος δήμαρχος</a:t>
            </a:r>
          </a:p>
        </p:txBody>
      </p:sp>
      <p:pic>
        <p:nvPicPr>
          <p:cNvPr id="6" name="Picture 4" descr="Γιώργος Βάρσος: Οι &amp;quot;πικρές&amp;quot; στιγμές μιας γλυκιάς ιστορίας - Bigpost.gr">
            <a:extLst>
              <a:ext uri="{FF2B5EF4-FFF2-40B4-BE49-F238E27FC236}">
                <a16:creationId xmlns:a16="http://schemas.microsoft.com/office/drawing/2014/main" id="{E8459989-7417-47BA-99A7-E6979D8AB6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234" y="4885764"/>
            <a:ext cx="2780425" cy="197223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4B81CD3C-555B-4805-AD84-3D27B500505A}"/>
              </a:ext>
            </a:extLst>
          </p:cNvPr>
          <p:cNvSpPr/>
          <p:nvPr/>
        </p:nvSpPr>
        <p:spPr>
          <a:xfrm>
            <a:off x="10246659" y="4553146"/>
            <a:ext cx="1945341" cy="2304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ΓΙΩΡΓΟΣ ΒΑΡΣΟΣ: Ο μικρότερος αδελφός, αυτός τρέχει την επιχείρηση </a:t>
            </a:r>
          </a:p>
        </p:txBody>
      </p:sp>
    </p:spTree>
    <p:extLst>
      <p:ext uri="{BB962C8B-B14F-4D97-AF65-F5344CB8AC3E}">
        <p14:creationId xmlns:p14="http://schemas.microsoft.com/office/powerpoint/2010/main" val="25631995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370F0A-3A78-4F54-AC9E-E8646E54C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579749"/>
            <a:ext cx="8324767" cy="962180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>
                <a:cs typeface="Arial" panose="020B0604020202020204" pitchFamily="34" charset="0"/>
              </a:rPr>
              <a:t>ΤΑΣΣΩ ΚΑΒΒΑΔΙΑ</a:t>
            </a:r>
            <a:endParaRPr lang="el-GR" sz="44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7FB46C-4401-435D-994D-16D2085990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03" y="2402540"/>
            <a:ext cx="8993170" cy="3875711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b="0" i="0" dirty="0">
                <a:effectLst/>
                <a:cs typeface="Arial" panose="020B0604020202020204" pitchFamily="34" charset="0"/>
              </a:rPr>
              <a:t>Η </a:t>
            </a:r>
            <a:r>
              <a:rPr lang="el-GR" b="1" i="0" dirty="0">
                <a:effectLst/>
                <a:cs typeface="Arial" panose="020B0604020202020204" pitchFamily="34" charset="0"/>
              </a:rPr>
              <a:t>Τάσσω Καββαδία</a:t>
            </a:r>
            <a:r>
              <a:rPr lang="el-GR" b="0" i="0" dirty="0">
                <a:effectLst/>
                <a:cs typeface="Arial" panose="020B0604020202020204" pitchFamily="34" charset="0"/>
              </a:rPr>
              <a:t> ήταν </a:t>
            </a:r>
            <a:r>
              <a:rPr lang="el-GR" dirty="0">
                <a:cs typeface="Arial" panose="020B0604020202020204" pitchFamily="34" charset="0"/>
              </a:rPr>
              <a:t>Ελληνίδα</a:t>
            </a:r>
            <a:r>
              <a:rPr lang="el-GR" b="0" i="0" dirty="0">
                <a:effectLst/>
                <a:cs typeface="Arial" panose="020B0604020202020204" pitchFamily="34" charset="0"/>
              </a:rPr>
              <a:t> </a:t>
            </a:r>
            <a:r>
              <a:rPr lang="el-GR" dirty="0">
                <a:cs typeface="Arial" panose="020B0604020202020204" pitchFamily="34" charset="0"/>
              </a:rPr>
              <a:t>ηθοποιός</a:t>
            </a:r>
            <a:r>
              <a:rPr lang="el-GR" b="0" i="0" dirty="0">
                <a:effectLst/>
                <a:cs typeface="Arial" panose="020B0604020202020204" pitchFamily="34" charset="0"/>
              </a:rPr>
              <a:t> του </a:t>
            </a:r>
            <a:r>
              <a:rPr lang="el-GR" dirty="0">
                <a:cs typeface="Arial" panose="020B0604020202020204" pitchFamily="34" charset="0"/>
              </a:rPr>
              <a:t>θεάτρου</a:t>
            </a:r>
            <a:r>
              <a:rPr lang="el-GR" b="0" i="0" dirty="0">
                <a:effectLst/>
                <a:cs typeface="Arial" panose="020B0604020202020204" pitchFamily="34" charset="0"/>
              </a:rPr>
              <a:t>, του </a:t>
            </a:r>
            <a:r>
              <a:rPr lang="el-GR" dirty="0">
                <a:cs typeface="Arial" panose="020B0604020202020204" pitchFamily="34" charset="0"/>
              </a:rPr>
              <a:t>κινηματογράφου</a:t>
            </a:r>
            <a:r>
              <a:rPr lang="el-GR" b="0" i="0" dirty="0">
                <a:effectLst/>
                <a:cs typeface="Arial" panose="020B0604020202020204" pitchFamily="34" charset="0"/>
              </a:rPr>
              <a:t> και της </a:t>
            </a:r>
            <a:r>
              <a:rPr lang="el-GR" dirty="0">
                <a:cs typeface="Arial" panose="020B0604020202020204" pitchFamily="34" charset="0"/>
              </a:rPr>
              <a:t>τηλεόρασης</a:t>
            </a:r>
            <a:r>
              <a:rPr lang="el-GR" b="0" i="0" dirty="0">
                <a:effectLst/>
                <a:cs typeface="Arial" panose="020B0604020202020204" pitchFamily="34" charset="0"/>
              </a:rPr>
              <a:t>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Γεννήθηκε στην </a:t>
            </a:r>
            <a:r>
              <a:rPr lang="el-GR" dirty="0">
                <a:cs typeface="Arial" panose="020B0604020202020204" pitchFamily="34" charset="0"/>
              </a:rPr>
              <a:t>Πάτρα</a:t>
            </a:r>
            <a:r>
              <a:rPr lang="el-GR" b="0" i="0" dirty="0">
                <a:effectLst/>
                <a:cs typeface="Arial" panose="020B0604020202020204" pitchFamily="34" charset="0"/>
              </a:rPr>
              <a:t> όπου έζησε τα παιδικά και νεανικά της χρόνια.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 Τα τελευταία 15 χρονιά της ζωής της τα έζησε στην Κηφισιά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Χαρακτηρίζεται συνήθως ως η «</a:t>
            </a:r>
            <a:r>
              <a:rPr lang="el-GR" b="0" i="0" dirty="0" err="1">
                <a:effectLst/>
                <a:cs typeface="Arial" panose="020B0604020202020204" pitchFamily="34" charset="0"/>
              </a:rPr>
              <a:t>σιδηρά</a:t>
            </a:r>
            <a:r>
              <a:rPr lang="el-GR" b="0" i="0" dirty="0">
                <a:effectLst/>
                <a:cs typeface="Arial" panose="020B0604020202020204" pitchFamily="34" charset="0"/>
              </a:rPr>
              <a:t> κυρία» του ελληνικού κινηματογράφου, καθώς λόγω του βλοσυρού παρουσιαστικού της ερμήνευε «αυστηρούς» ρόλους όπως της κακιάς πεθεράς, μάνας, αδερφής κ.ά. 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Από το </a:t>
            </a:r>
            <a:r>
              <a:rPr lang="el-GR" b="0" i="0" u="none" strike="noStrike" dirty="0">
                <a:effectLst/>
                <a:cs typeface="Arial" panose="020B0604020202020204" pitchFamily="34" charset="0"/>
                <a:hlinkClick r:id="rId2" tooltip="195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1955</a:t>
            </a:r>
            <a:r>
              <a:rPr lang="el-GR" b="0" i="0" dirty="0">
                <a:effectLst/>
                <a:cs typeface="Arial" panose="020B0604020202020204" pitchFamily="34" charset="0"/>
              </a:rPr>
              <a:t> ως το </a:t>
            </a:r>
            <a:r>
              <a:rPr lang="el-GR" b="0" i="0" u="none" strike="noStrike" dirty="0">
                <a:effectLst/>
                <a:cs typeface="Arial" panose="020B0604020202020204" pitchFamily="34" charset="0"/>
                <a:hlinkClick r:id="rId3" tooltip="196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1969</a:t>
            </a:r>
            <a:r>
              <a:rPr lang="el-GR" b="0" i="0" dirty="0">
                <a:effectLst/>
                <a:cs typeface="Arial" panose="020B0604020202020204" pitchFamily="34" charset="0"/>
              </a:rPr>
              <a:t> εργάστηκε σε εφημερίδες και περιοδικά ως συντάκτρια του ελεύθερου και καλλιτεχνικού ρεπορτάζ. Επίσης ασχολήθηκε με λογοτεχνικές και άλλες μεταφράσεις.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Έχει συμμετάσχει από το </a:t>
            </a:r>
            <a:r>
              <a:rPr lang="el-GR" b="0" i="0" u="none" strike="noStrike" dirty="0">
                <a:effectLst/>
                <a:cs typeface="Arial" panose="020B0604020202020204" pitchFamily="34" charset="0"/>
                <a:hlinkClick r:id="rId4" tooltip="195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1954</a:t>
            </a:r>
            <a:r>
              <a:rPr lang="el-GR" b="0" i="0" dirty="0">
                <a:effectLst/>
                <a:cs typeface="Arial" panose="020B0604020202020204" pitchFamily="34" charset="0"/>
              </a:rPr>
              <a:t> σε ελληνικές και ξένες παραστάσεις και έργα στο θέατρο και τον κινηματογράφο ενώ έχει εμφανιστεί και στην τηλεόραση. </a:t>
            </a:r>
          </a:p>
          <a:p>
            <a:pPr>
              <a:buFont typeface="Wingdings" panose="05000000000000000000" pitchFamily="2" charset="2"/>
              <a:buChar char="v"/>
            </a:pPr>
            <a:endParaRPr lang="el-GR" dirty="0"/>
          </a:p>
        </p:txBody>
      </p:sp>
      <p:pic>
        <p:nvPicPr>
          <p:cNvPr id="4" name="Picture 7">
            <a:extLst>
              <a:ext uri="{FF2B5EF4-FFF2-40B4-BE49-F238E27FC236}">
                <a16:creationId xmlns:a16="http://schemas.microsoft.com/office/drawing/2014/main" id="{988638B9-7847-42AD-B9F5-51D7BD10AA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188" y="2402539"/>
            <a:ext cx="2483224" cy="3603813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587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6BD6A8C-13C4-479A-BDAF-F2E3A56E5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348" y="726141"/>
            <a:ext cx="9603275" cy="448883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b="1" dirty="0">
                <a:cs typeface="Arial" panose="020B0604020202020204" pitchFamily="34" charset="0"/>
              </a:rPr>
              <a:t>ΕΙΡΗΝΗ ΠΑΠΑ </a:t>
            </a:r>
            <a:endParaRPr lang="el-GR" sz="4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8828DA0-B500-4554-BDAA-DEE053CA4F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696" y="2330824"/>
            <a:ext cx="9603276" cy="4195482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sz="2000" b="0" i="0" dirty="0">
                <a:effectLst/>
                <a:cs typeface="Arial" panose="020B0604020202020204" pitchFamily="34" charset="0"/>
              </a:rPr>
              <a:t>Η </a:t>
            </a:r>
            <a:r>
              <a:rPr lang="el-GR" sz="2200" b="1" dirty="0">
                <a:cs typeface="Arial" panose="020B0604020202020204" pitchFamily="34" charset="0"/>
              </a:rPr>
              <a:t>Ε</a:t>
            </a:r>
            <a:r>
              <a:rPr lang="el-GR" sz="2200" b="1" i="0" dirty="0">
                <a:effectLst/>
                <a:cs typeface="Arial" panose="020B0604020202020204" pitchFamily="34" charset="0"/>
              </a:rPr>
              <a:t>ιρήνη </a:t>
            </a:r>
            <a:r>
              <a:rPr lang="el-GR" sz="2200" b="1" dirty="0">
                <a:cs typeface="Arial" panose="020B0604020202020204" pitchFamily="34" charset="0"/>
              </a:rPr>
              <a:t>Π</a:t>
            </a:r>
            <a:r>
              <a:rPr lang="el-GR" sz="2200" b="1" i="0" dirty="0">
                <a:effectLst/>
                <a:cs typeface="Arial" panose="020B0604020202020204" pitchFamily="34" charset="0"/>
              </a:rPr>
              <a:t>απά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 είναι Ε</a:t>
            </a:r>
            <a:r>
              <a:rPr lang="el-GR" sz="2200" dirty="0">
                <a:cs typeface="Arial" panose="020B0604020202020204" pitchFamily="34" charset="0"/>
              </a:rPr>
              <a:t>λληνίδα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 </a:t>
            </a:r>
            <a:r>
              <a:rPr lang="el-GR" sz="2200" dirty="0">
                <a:cs typeface="Arial" panose="020B0604020202020204" pitchFamily="34" charset="0"/>
              </a:rPr>
              <a:t>ηθοποιός</a:t>
            </a:r>
            <a:r>
              <a:rPr lang="el-GR" sz="2200" u="none" strike="noStrike" dirty="0">
                <a:cs typeface="Arial" panose="020B0604020202020204" pitchFamily="34" charset="0"/>
              </a:rPr>
              <a:t> 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με διεθνή σταδιοδρομία.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Γεννήθηκε στις 3 </a:t>
            </a:r>
            <a:r>
              <a:rPr lang="el-GR" sz="2200" dirty="0">
                <a:cs typeface="Arial" panose="020B0604020202020204" pitchFamily="34" charset="0"/>
              </a:rPr>
              <a:t>Σ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επτεμβρίου του 1929 στο </a:t>
            </a:r>
            <a:r>
              <a:rPr lang="el-GR" sz="2200" dirty="0" err="1">
                <a:cs typeface="Arial" panose="020B0604020202020204" pitchFamily="34" charset="0"/>
              </a:rPr>
              <a:t>Χιλιομόδι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 </a:t>
            </a:r>
            <a:r>
              <a:rPr lang="el-GR" sz="2200" dirty="0">
                <a:cs typeface="Arial" panose="020B0604020202020204" pitchFamily="34" charset="0"/>
              </a:rPr>
              <a:t>Κορινθίας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 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 </a:t>
            </a:r>
            <a:r>
              <a:rPr lang="el-GR" sz="2200" dirty="0">
                <a:cs typeface="Arial" panose="020B0604020202020204" pitchFamily="34" charset="0"/>
              </a:rPr>
              <a:t>Έ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χει την μόνιμη κατοικία της στην </a:t>
            </a:r>
            <a:r>
              <a:rPr lang="el-GR" sz="2200" dirty="0">
                <a:cs typeface="Arial" panose="020B0604020202020204" pitchFamily="34" charset="0"/>
              </a:rPr>
              <a:t>Κ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ηφισιά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Το </a:t>
            </a:r>
            <a:r>
              <a:rPr lang="el-GR" sz="2200" dirty="0">
                <a:cs typeface="Arial" panose="020B0604020202020204" pitchFamily="34" charset="0"/>
              </a:rPr>
              <a:t>1947 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παντρεύτηκε τον σκηνοθέτη και ηθοποιό Ά</a:t>
            </a:r>
            <a:r>
              <a:rPr lang="el-GR" sz="2200" dirty="0">
                <a:cs typeface="Arial" panose="020B0604020202020204" pitchFamily="34" charset="0"/>
              </a:rPr>
              <a:t>λκη παππά</a:t>
            </a:r>
            <a:r>
              <a:rPr lang="el-GR" sz="2200" b="0" i="0" u="none" strike="noStrike" dirty="0">
                <a:effectLst/>
                <a:cs typeface="Arial" panose="020B0604020202020204" pitchFamily="34" charset="0"/>
              </a:rPr>
              <a:t> 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(1922-2018), με τον οποίο χώρισαν το 1951, αλλά διατήρησε μέχρι και σήμερα το επίθετό του.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Ξεκίνησε από την ηλικία των 15 ετών ως ραδιοφωνική παραγωγός, τραγουδίστρια και χορεύτρια σε διάφορες εκδηλώσεις.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Παρακολούθησε μαθήματα υποκριτικής στη </a:t>
            </a:r>
            <a:r>
              <a:rPr lang="el-GR" sz="2200" dirty="0">
                <a:cs typeface="Arial" panose="020B0604020202020204" pitchFamily="34" charset="0"/>
              </a:rPr>
              <a:t>δραματική σχολή του εθνικού θεάτρου,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 που τότε ονομαζόταν εθνική σχολή κλασσικού θεάτρου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sz="2200" b="0" i="0" dirty="0">
                <a:effectLst/>
                <a:cs typeface="Arial" panose="020B0604020202020204" pitchFamily="34" charset="0"/>
              </a:rPr>
              <a:t> </a:t>
            </a:r>
            <a:r>
              <a:rPr lang="el-GR" sz="2200" dirty="0">
                <a:cs typeface="Arial" panose="020B0604020202020204" pitchFamily="34" charset="0"/>
              </a:rPr>
              <a:t>Λ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όγω της εμφάνισής της, της ένδυσης και του περπατήματος της του έμοιαζε σαν «ζωντανή Καρυάτιδα». Έπαιξε στην πρώτη της ταινία το 1948, που ήταν οι «</a:t>
            </a:r>
            <a:r>
              <a:rPr lang="el-GR" sz="2200" dirty="0">
                <a:cs typeface="Arial" panose="020B0604020202020204" pitchFamily="34" charset="0"/>
              </a:rPr>
              <a:t>χαμένοι άγγελοι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» του Ν</a:t>
            </a:r>
            <a:r>
              <a:rPr lang="el-GR" sz="2200" dirty="0">
                <a:cs typeface="Arial" panose="020B0604020202020204" pitchFamily="34" charset="0"/>
              </a:rPr>
              <a:t>ίκου Τσιφόρου</a:t>
            </a:r>
            <a:r>
              <a:rPr lang="el-GR" sz="2200" b="0" i="0" dirty="0">
                <a:effectLst/>
                <a:cs typeface="Arial" panose="020B0604020202020204" pitchFamily="34" charset="0"/>
              </a:rPr>
              <a:t>.</a:t>
            </a:r>
          </a:p>
          <a:p>
            <a:endParaRPr lang="el-GR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050346D-D9FD-4942-B142-0C3A47FC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3697" y="-1"/>
            <a:ext cx="2757852" cy="1838227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B3AC6495-A053-4A94-9696-9D4A5B871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972" y="3295760"/>
            <a:ext cx="2485028" cy="3562240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8FB937B3-D05D-42A1-9E98-ADA666B6E0F4}"/>
              </a:ext>
            </a:extLst>
          </p:cNvPr>
          <p:cNvSpPr/>
          <p:nvPr/>
        </p:nvSpPr>
        <p:spPr>
          <a:xfrm>
            <a:off x="9706972" y="2635883"/>
            <a:ext cx="2499334" cy="65987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Μια ταινία που έχει παίξει:</a:t>
            </a:r>
          </a:p>
        </p:txBody>
      </p:sp>
    </p:spTree>
    <p:extLst>
      <p:ext uri="{BB962C8B-B14F-4D97-AF65-F5344CB8AC3E}">
        <p14:creationId xmlns:p14="http://schemas.microsoft.com/office/powerpoint/2010/main" val="264802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67BBA3-3640-4DB6-9060-C2940E3C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691" y="182350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l-GR" sz="4400" b="1" dirty="0"/>
              <a:t>ΔΗΜΗΤΡΗΣ ΚΑΛΛΙΒΩΚΑΣ</a:t>
            </a:r>
            <a:endParaRPr lang="el-GR" sz="4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B94B32D-90EE-4CAF-A268-B0C6E5F7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91" y="2277035"/>
            <a:ext cx="8479409" cy="422745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l-GR" dirty="0"/>
              <a:t> </a:t>
            </a:r>
            <a:r>
              <a:rPr lang="el-GR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b="0" i="0" dirty="0">
                <a:effectLst/>
                <a:cs typeface="Arial" panose="020B0604020202020204" pitchFamily="34" charset="0"/>
              </a:rPr>
              <a:t> </a:t>
            </a:r>
            <a:r>
              <a:rPr lang="el-GR" b="1" dirty="0">
                <a:cs typeface="Arial" panose="020B0604020202020204" pitchFamily="34" charset="0"/>
              </a:rPr>
              <a:t>Δ</a:t>
            </a:r>
            <a:r>
              <a:rPr lang="el-GR" b="1" i="0" dirty="0">
                <a:effectLst/>
                <a:cs typeface="Arial" panose="020B0604020202020204" pitchFamily="34" charset="0"/>
              </a:rPr>
              <a:t>ημήτρης </a:t>
            </a:r>
            <a:r>
              <a:rPr lang="el-GR" b="1" dirty="0" err="1">
                <a:cs typeface="Arial" panose="020B0604020202020204" pitchFamily="34" charset="0"/>
              </a:rPr>
              <a:t>Κ</a:t>
            </a:r>
            <a:r>
              <a:rPr lang="el-GR" b="1" i="0" dirty="0" err="1">
                <a:effectLst/>
                <a:cs typeface="Arial" panose="020B0604020202020204" pitchFamily="34" charset="0"/>
              </a:rPr>
              <a:t>αλλιβωκάς</a:t>
            </a:r>
            <a:r>
              <a:rPr lang="el-GR" b="0" i="0" dirty="0">
                <a:effectLst/>
                <a:cs typeface="Arial" panose="020B0604020202020204" pitchFamily="34" charset="0"/>
              </a:rPr>
              <a:t> γεννήθηκε στην </a:t>
            </a:r>
            <a:r>
              <a:rPr lang="el-GR" dirty="0">
                <a:cs typeface="Arial" panose="020B0604020202020204" pitchFamily="34" charset="0"/>
              </a:rPr>
              <a:t>Αθήνα</a:t>
            </a:r>
            <a:r>
              <a:rPr lang="el-GR" b="0" i="0" dirty="0">
                <a:effectLst/>
                <a:cs typeface="Arial" panose="020B0604020202020204" pitchFamily="34" charset="0"/>
              </a:rPr>
              <a:t> στης </a:t>
            </a:r>
            <a:r>
              <a:rPr lang="el-GR" dirty="0">
                <a:cs typeface="Arial" panose="020B0604020202020204" pitchFamily="34" charset="0"/>
              </a:rPr>
              <a:t>30 Ιουλίου</a:t>
            </a:r>
            <a:r>
              <a:rPr lang="el-GR" b="0" i="0" u="none" strike="noStrike" dirty="0">
                <a:effectLst/>
                <a:cs typeface="Arial" panose="020B0604020202020204" pitchFamily="34" charset="0"/>
              </a:rPr>
              <a:t> 1930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cs typeface="Arial" panose="020B0604020202020204" pitchFamily="34" charset="0"/>
              </a:rPr>
              <a:t> Έχει την μόνιμη κατοικία του στην Κηφισιά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cs typeface="Arial" panose="020B0604020202020204" pitchFamily="34" charset="0"/>
              </a:rPr>
              <a:t> Είχε κατέβη ως δήμαρχος της Κηφισιάς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 Αποφοίτησε το 1954 από τη δ</a:t>
            </a:r>
            <a:r>
              <a:rPr lang="el-GR" dirty="0">
                <a:cs typeface="Arial" panose="020B0604020202020204" pitchFamily="34" charset="0"/>
              </a:rPr>
              <a:t>ραματική σχολή του ωδείου Αθηνών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Έχει παίξει σε πολλά μεγάλα θέατρα, ενώ έχει συνεργαστεί με όλους σχεδόν τους σπουδαίους ηθοποιούς της χρυσής εποχής του θεάτρου και του κινηματογράφου.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b="0" i="0" dirty="0">
                <a:effectLst/>
                <a:cs typeface="Arial" panose="020B0604020202020204" pitchFamily="34" charset="0"/>
              </a:rPr>
              <a:t>Έχει λάβει μέρος συνολικά σε 95 θεατρικά έργα του ελληνικού και παγκοσμίου δραματολογίου, </a:t>
            </a:r>
            <a:r>
              <a:rPr lang="el-GR" dirty="0">
                <a:cs typeface="Arial" panose="020B0604020202020204" pitchFamily="34" charset="0"/>
              </a:rPr>
              <a:t>κωμωδίες</a:t>
            </a:r>
            <a:r>
              <a:rPr lang="el-GR" b="0" i="0" dirty="0">
                <a:effectLst/>
                <a:cs typeface="Arial" panose="020B0604020202020204" pitchFamily="34" charset="0"/>
              </a:rPr>
              <a:t> και </a:t>
            </a:r>
            <a:r>
              <a:rPr lang="el-GR" dirty="0">
                <a:cs typeface="Arial" panose="020B0604020202020204" pitchFamily="34" charset="0"/>
              </a:rPr>
              <a:t>δράματα</a:t>
            </a:r>
            <a:r>
              <a:rPr lang="el-GR" b="0" i="0" dirty="0">
                <a:effectLst/>
                <a:cs typeface="Arial" panose="020B0604020202020204" pitchFamily="34" charset="0"/>
              </a:rPr>
              <a:t>, κλασικά και σύγχρονα. Συμμετείχε σε 38 </a:t>
            </a:r>
            <a:r>
              <a:rPr lang="el-GR" dirty="0">
                <a:cs typeface="Arial" panose="020B0604020202020204" pitchFamily="34" charset="0"/>
              </a:rPr>
              <a:t>ταινίες</a:t>
            </a:r>
            <a:r>
              <a:rPr lang="el-GR" b="0" i="0" dirty="0">
                <a:effectLst/>
                <a:cs typeface="Arial" panose="020B0604020202020204" pitchFamily="34" charset="0"/>
              </a:rPr>
              <a:t> μεγάλου μήκους, ελληνικές και ξένες</a:t>
            </a:r>
            <a:endParaRPr lang="el-GR" dirty="0">
              <a:cs typeface="Arial" panose="020B0604020202020204" pitchFamily="34" charset="0"/>
            </a:endParaRPr>
          </a:p>
          <a:p>
            <a:endParaRPr lang="el-GR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24F5F176-7513-4094-B081-66BD5DB4D0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8586" y="1231584"/>
            <a:ext cx="3123413" cy="2585538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14301F5D-09B6-474E-8600-8651629A34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557" y="4496348"/>
            <a:ext cx="3359470" cy="2410962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E3985543-4ED0-4F98-91B9-21C40BFAA243}"/>
              </a:ext>
            </a:extLst>
          </p:cNvPr>
          <p:cNvSpPr/>
          <p:nvPr/>
        </p:nvSpPr>
        <p:spPr>
          <a:xfrm>
            <a:off x="9539926" y="3830332"/>
            <a:ext cx="2328420" cy="65280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Μια ταινία που έχει παίξει:</a:t>
            </a:r>
          </a:p>
        </p:txBody>
      </p:sp>
    </p:spTree>
    <p:extLst>
      <p:ext uri="{BB962C8B-B14F-4D97-AF65-F5344CB8AC3E}">
        <p14:creationId xmlns:p14="http://schemas.microsoft.com/office/powerpoint/2010/main" val="279642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B7256E-2C27-4ADB-9D5E-CF902FB9A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/>
              <a:t>Ευχαριστούμε για την προσοχή σας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870E345-CB4F-404D-ACA8-E5D9D274FC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l-GR" dirty="0"/>
              <a:t>ΕΛΛΗ ΧΑΡΤΑ ,ΣΕΡΔΕΡΙΔΗ ΕΛΙΣΑΒΕΤ</a:t>
            </a:r>
          </a:p>
        </p:txBody>
      </p:sp>
      <p:sp>
        <p:nvSpPr>
          <p:cNvPr id="4" name="Γελαστό πρόσωπο 3">
            <a:extLst>
              <a:ext uri="{FF2B5EF4-FFF2-40B4-BE49-F238E27FC236}">
                <a16:creationId xmlns:a16="http://schemas.microsoft.com/office/drawing/2014/main" id="{5567A143-9B68-4298-91A0-71BFA05A088A}"/>
              </a:ext>
            </a:extLst>
          </p:cNvPr>
          <p:cNvSpPr/>
          <p:nvPr/>
        </p:nvSpPr>
        <p:spPr>
          <a:xfrm rot="20509540">
            <a:off x="279572" y="183117"/>
            <a:ext cx="2479249" cy="218918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79989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FFA3A-2AB4-4646-ACD4-511D78A94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πηγές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A4879-EEA7-4566-9D0E-2B6216ABD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https://el.wikipedia.org/wiki/%CE%92%CE%AF%CE%BB%CE%B1_%CE%9A%CE%B1%CE%B6%CE%BF%CF%8D%CE%BB%CE%B7</a:t>
            </a:r>
          </a:p>
          <a:p>
            <a:r>
              <a:rPr lang="en-US" dirty="0"/>
              <a:t>https://www.varsos.gr/</a:t>
            </a:r>
          </a:p>
          <a:p>
            <a:r>
              <a:rPr lang="en-US" dirty="0"/>
              <a:t>https://el.wikipedia.org/wiki/%CE%94%CE%B7%CE%BC%CE%AE%CF%84%CF%81%CE%B7%CF%82_%CE%9A%CE%B1%CE%BB%CE%BB%CE%B9%CE%B2%CF%89%CE%BA%CE%AC%CF%82</a:t>
            </a:r>
          </a:p>
          <a:p>
            <a:endParaRPr lang="en-US" dirty="0"/>
          </a:p>
          <a:p>
            <a:r>
              <a:rPr lang="en-US" dirty="0"/>
              <a:t>https://el.wikipedia.org/wiki/%CE%95%CE%B9%CF%81%CE%AE%CE%BD%CE%B7_%CE%A0%CE%B1%CF%80%CE%AC</a:t>
            </a:r>
          </a:p>
          <a:p>
            <a:r>
              <a:rPr lang="en-US" dirty="0"/>
              <a:t>https://el.wikipedia.org/wiki/%CE%A4%CE%B1%CF%83%CF%83%CF%8E_%CE%9A%CE%B1%CE%B2%CE%B2%CE%B1%CE%B4%CE%AF%CE%B1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3985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119</TotalTime>
  <Words>752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Wingdings</vt:lpstr>
      <vt:lpstr>Wingdings 3</vt:lpstr>
      <vt:lpstr>Ion Boardroom</vt:lpstr>
      <vt:lpstr>Δημότες της Κηφισιάς</vt:lpstr>
      <vt:lpstr>ΑΔΕΛΦΟΙ ΒΑΡΣΟΙ</vt:lpstr>
      <vt:lpstr>ΤΑΣΣΩ ΚΑΒΒΑΔΙΑ</vt:lpstr>
      <vt:lpstr>ΕΙΡΗΝΗ ΠΑΠΑ </vt:lpstr>
      <vt:lpstr>ΔΗΜΗΤΡΗΣ ΚΑΛΛΙΒΩΚΑΣ</vt:lpstr>
      <vt:lpstr>Ευχαριστούμε για την προσοχή σας</vt:lpstr>
      <vt:lpstr>πηγές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ΑΔΕΛΦΟΙ ΒΑΡΣΟΙ</dc:title>
  <dc:creator>Lora Thiveou</dc:creator>
  <cp:lastModifiedBy>user</cp:lastModifiedBy>
  <cp:revision>13</cp:revision>
  <dcterms:created xsi:type="dcterms:W3CDTF">2022-04-24T21:05:10Z</dcterms:created>
  <dcterms:modified xsi:type="dcterms:W3CDTF">2022-06-27T07:34:48Z</dcterms:modified>
</cp:coreProperties>
</file>